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4"/>
  </p:handoutMasterIdLst>
  <p:sldIdLst>
    <p:sldId id="259" r:id="rId2"/>
    <p:sldId id="261" r:id="rId3"/>
    <p:sldId id="262" r:id="rId4"/>
    <p:sldId id="263" r:id="rId5"/>
    <p:sldId id="276" r:id="rId6"/>
    <p:sldId id="277" r:id="rId7"/>
    <p:sldId id="274" r:id="rId8"/>
    <p:sldId id="273" r:id="rId9"/>
    <p:sldId id="278" r:id="rId10"/>
    <p:sldId id="279" r:id="rId11"/>
    <p:sldId id="280" r:id="rId12"/>
    <p:sldId id="275" r:id="rId13"/>
  </p:sldIdLst>
  <p:sldSz cx="12192000" cy="6858000"/>
  <p:notesSz cx="7104063" cy="102346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266" y="9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D4EBFB23-12EC-4675-B4AA-557A5E3A4223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07B1729D-F230-48F7-B8E6-A1AD03A980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0088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901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9508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950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ssions-31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601200" y="0"/>
            <a:ext cx="259080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200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764" y="3535036"/>
            <a:ext cx="2573421" cy="303663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76" y="203200"/>
            <a:ext cx="3193941" cy="2913303"/>
          </a:xfrm>
          <a:prstGeom prst="rect">
            <a:avLst/>
          </a:prstGeom>
        </p:spPr>
      </p:pic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3419292" y="365125"/>
            <a:ext cx="8375543" cy="1325563"/>
          </a:xfrm>
        </p:spPr>
        <p:txBody>
          <a:bodyPr>
            <a:normAutofit/>
          </a:bodyPr>
          <a:lstStyle>
            <a:lvl1pPr>
              <a:defRPr sz="6000" b="1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OPERATION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0" hasCustomPrompt="1"/>
          </p:nvPr>
        </p:nvSpPr>
        <p:spPr>
          <a:xfrm>
            <a:off x="6289675" y="2005013"/>
            <a:ext cx="3178175" cy="460375"/>
          </a:xfrm>
        </p:spPr>
        <p:txBody>
          <a:bodyPr>
            <a:normAutofit/>
          </a:bodyPr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pPr lvl="0"/>
            <a:r>
              <a:rPr lang="fr-FR" dirty="0" smtClean="0"/>
              <a:t>Date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672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sions-31st">
    <p:bg>
      <p:bgPr>
        <a:blipFill dpi="0" rotWithShape="1">
          <a:blip r:embed="rId2">
            <a:alphaModFix amt="3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0464801" y="0"/>
            <a:ext cx="17272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324" y="5421744"/>
            <a:ext cx="1005825" cy="1186873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9840" y="295564"/>
            <a:ext cx="1458792" cy="1330614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>
          <a:xfrm>
            <a:off x="801255" y="78800"/>
            <a:ext cx="9563232" cy="1325563"/>
          </a:xfrm>
        </p:spPr>
        <p:txBody>
          <a:bodyPr>
            <a:noAutofit/>
          </a:bodyPr>
          <a:lstStyle>
            <a:lvl1pPr algn="ctr">
              <a:defRPr sz="5400" b="0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r>
              <a:rPr lang="fr-FR" smtClean="0"/>
              <a:t>Date</a:t>
            </a:r>
            <a:endParaRPr lang="fr-FR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Rounded MT Bold" panose="020F0704030504030204" pitchFamily="34" charset="0"/>
              </a:defRPr>
            </a:lvl1pPr>
          </a:lstStyle>
          <a:p>
            <a:r>
              <a:rPr lang="fr-FR" smtClean="0"/>
              <a:t>Operation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2"/>
          </p:nvPr>
        </p:nvSpPr>
        <p:spPr>
          <a:xfrm>
            <a:off x="801254" y="1626177"/>
            <a:ext cx="9460345" cy="4552949"/>
          </a:xfrm>
        </p:spPr>
        <p:txBody>
          <a:bodyPr>
            <a:normAutofit/>
          </a:bodyPr>
          <a:lstStyle>
            <a:lvl1pPr>
              <a:defRPr sz="3200">
                <a:latin typeface="Arial Rounded MT Bold" panose="020F0704030504030204" pitchFamily="34" charset="0"/>
              </a:defRPr>
            </a:lvl1pPr>
            <a:lvl2pPr>
              <a:defRPr sz="2800">
                <a:latin typeface="Arial Rounded MT Bold" panose="020F0704030504030204" pitchFamily="34" charset="0"/>
              </a:defRPr>
            </a:lvl2pPr>
            <a:lvl3pPr>
              <a:defRPr sz="2400">
                <a:latin typeface="Arial Rounded MT Bold" panose="020F0704030504030204" pitchFamily="34" charset="0"/>
              </a:defRPr>
            </a:lvl3pPr>
            <a:lvl4pPr>
              <a:defRPr sz="2000">
                <a:latin typeface="Arial Rounded MT Bold" panose="020F0704030504030204" pitchFamily="34" charset="0"/>
              </a:defRPr>
            </a:lvl4pPr>
            <a:lvl5pPr>
              <a:defRPr sz="2000">
                <a:latin typeface="Arial Rounded MT Bold" panose="020F0704030504030204" pitchFamily="34" charset="0"/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44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900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7090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6163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564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5992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342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4921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369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189A3-ADF0-4222-AF52-92A98061C2FB}" type="datetimeFigureOut">
              <a:rPr lang="fr-FR" smtClean="0"/>
              <a:t>19/06/2021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177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0110" y="365125"/>
            <a:ext cx="10344726" cy="1325563"/>
          </a:xfrm>
        </p:spPr>
        <p:txBody>
          <a:bodyPr>
            <a:noAutofit/>
          </a:bodyPr>
          <a:lstStyle/>
          <a:p>
            <a:r>
              <a:rPr lang="fr-FR" sz="7200" dirty="0" smtClean="0"/>
              <a:t>OPERATION</a:t>
            </a:r>
            <a:br>
              <a:rPr lang="fr-FR" sz="7200" dirty="0" smtClean="0"/>
            </a:br>
            <a:r>
              <a:rPr lang="fr-FR" sz="7200" dirty="0" smtClean="0"/>
              <a:t>DOUBLE CROSS</a:t>
            </a:r>
            <a:endParaRPr lang="fr-FR" sz="720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>
          <a:xfrm>
            <a:off x="8616661" y="2277097"/>
            <a:ext cx="3178175" cy="46037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fr-FR" dirty="0" smtClean="0"/>
              <a:t>06-01-1995 </a:t>
            </a:r>
            <a:r>
              <a:rPr lang="fr-FR" dirty="0" smtClean="0"/>
              <a:t>12</a:t>
            </a:r>
            <a:r>
              <a:rPr lang="fr-FR" dirty="0" smtClean="0"/>
              <a:t>55LOC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973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8" name="Espace réservé du texte 2"/>
          <p:cNvSpPr txBox="1">
            <a:spLocks/>
          </p:cNvSpPr>
          <p:nvPr/>
        </p:nvSpPr>
        <p:spPr>
          <a:xfrm>
            <a:off x="2008865" y="1081460"/>
            <a:ext cx="8355622" cy="12226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err="1" smtClean="0"/>
              <a:t>Reco</a:t>
            </a:r>
            <a:r>
              <a:rPr lang="fr-FR" sz="5900" b="1" u="sng" dirty="0" smtClean="0"/>
              <a:t> sur zone CHICKEN</a:t>
            </a:r>
            <a:endParaRPr lang="fr-FR" sz="25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7214" y="1081460"/>
            <a:ext cx="8291313" cy="534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78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8" name="Espace réservé du texte 2"/>
          <p:cNvSpPr txBox="1">
            <a:spLocks/>
          </p:cNvSpPr>
          <p:nvPr/>
        </p:nvSpPr>
        <p:spPr>
          <a:xfrm>
            <a:off x="2008865" y="1081460"/>
            <a:ext cx="8355622" cy="12226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err="1" smtClean="0"/>
              <a:t>Reco</a:t>
            </a:r>
            <a:r>
              <a:rPr lang="fr-FR" sz="5900" b="1" u="sng" dirty="0" smtClean="0"/>
              <a:t> sur zone TETRA</a:t>
            </a:r>
            <a:endParaRPr lang="fr-FR" sz="25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4168" y="1663752"/>
            <a:ext cx="8063156" cy="476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b="1" u="sng" dirty="0" smtClean="0"/>
              <a:t>EWR :</a:t>
            </a:r>
          </a:p>
          <a:p>
            <a:pPr marL="0" indent="0">
              <a:buNone/>
            </a:pPr>
            <a:endParaRPr lang="fr-FR" sz="2800" dirty="0" smtClean="0"/>
          </a:p>
          <a:p>
            <a:r>
              <a:rPr lang="fr-FR" sz="2500" dirty="0" smtClean="0"/>
              <a:t>1 </a:t>
            </a:r>
            <a:r>
              <a:rPr lang="fr-FR" sz="2500" dirty="0" smtClean="0"/>
              <a:t>E3-A au sud du </a:t>
            </a:r>
            <a:r>
              <a:rPr lang="fr-FR" sz="2500" dirty="0" err="1" smtClean="0"/>
              <a:t>Théatre</a:t>
            </a:r>
            <a:r>
              <a:rPr lang="fr-FR" sz="2500" dirty="0" smtClean="0"/>
              <a:t> à </a:t>
            </a:r>
            <a:r>
              <a:rPr lang="fr-FR" sz="2500" dirty="0" smtClean="0"/>
              <a:t>1315LOC </a:t>
            </a:r>
            <a:endParaRPr lang="fr-FR" sz="25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Support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4876800" y="1532851"/>
            <a:ext cx="5487687" cy="381067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u="sng" dirty="0" smtClean="0"/>
              <a:t>Annexe:</a:t>
            </a:r>
          </a:p>
          <a:p>
            <a:pPr marL="0" indent="0">
              <a:buNone/>
            </a:pPr>
            <a:endParaRPr lang="fr-FR" sz="2200" dirty="0" smtClean="0"/>
          </a:p>
          <a:p>
            <a:r>
              <a:rPr lang="fr-FR" sz="2200" dirty="0" smtClean="0"/>
              <a:t>TARCAP au </a:t>
            </a:r>
            <a:r>
              <a:rPr lang="fr-FR" sz="2200" dirty="0" smtClean="0"/>
              <a:t>dessus de </a:t>
            </a:r>
            <a:r>
              <a:rPr lang="fr-FR" sz="2200" dirty="0" smtClean="0"/>
              <a:t>la ligne de front à 1340LOC</a:t>
            </a:r>
            <a:endParaRPr lang="fr-FR" sz="2200" dirty="0" smtClean="0"/>
          </a:p>
          <a:p>
            <a:r>
              <a:rPr lang="fr-FR" sz="2200" dirty="0" smtClean="0"/>
              <a:t>Strike sur HAWK (SA15) à 1055LOC</a:t>
            </a:r>
          </a:p>
          <a:p>
            <a:r>
              <a:rPr lang="fr-FR" sz="2200" dirty="0" smtClean="0"/>
              <a:t>Fleet </a:t>
            </a:r>
            <a:r>
              <a:rPr lang="fr-FR" sz="2200" dirty="0" err="1" smtClean="0"/>
              <a:t>defense</a:t>
            </a:r>
            <a:r>
              <a:rPr lang="fr-FR" sz="2200" dirty="0" smtClean="0"/>
              <a:t> à </a:t>
            </a:r>
            <a:r>
              <a:rPr lang="fr-FR" sz="2200" dirty="0" smtClean="0"/>
              <a:t>1310LOC</a:t>
            </a:r>
            <a:endParaRPr lang="fr-FR" sz="2200" dirty="0" smtClean="0"/>
          </a:p>
          <a:p>
            <a:r>
              <a:rPr lang="fr-FR" sz="2200" dirty="0" smtClean="0"/>
              <a:t>Strike sur PANGOLIN </a:t>
            </a:r>
            <a:r>
              <a:rPr lang="fr-FR" sz="2200" dirty="0" smtClean="0"/>
              <a:t>au </a:t>
            </a:r>
            <a:r>
              <a:rPr lang="fr-FR" sz="2200" dirty="0" smtClean="0"/>
              <a:t>Nord de </a:t>
            </a:r>
            <a:r>
              <a:rPr lang="fr-FR" sz="2200" dirty="0" smtClean="0"/>
              <a:t>la ligne de front à </a:t>
            </a:r>
            <a:r>
              <a:rPr lang="fr-FR" sz="2200" dirty="0" smtClean="0"/>
              <a:t>1410LOC</a:t>
            </a:r>
            <a:endParaRPr lang="fr-FR" sz="2200" dirty="0" smtClean="0"/>
          </a:p>
          <a:p>
            <a:r>
              <a:rPr lang="fr-FR" sz="2200" dirty="0"/>
              <a:t>Strike sur </a:t>
            </a:r>
            <a:r>
              <a:rPr lang="fr-FR" sz="2200" dirty="0" smtClean="0"/>
              <a:t>CHIKEN </a:t>
            </a:r>
            <a:r>
              <a:rPr lang="fr-FR" sz="2200" dirty="0"/>
              <a:t>au Nord </a:t>
            </a:r>
            <a:r>
              <a:rPr lang="fr-FR" sz="2200" dirty="0" smtClean="0"/>
              <a:t>Ouest </a:t>
            </a:r>
            <a:r>
              <a:rPr lang="fr-FR" sz="2200" dirty="0"/>
              <a:t>de la ligne de front à 1410LOC</a:t>
            </a:r>
            <a:endParaRPr lang="fr-FR" sz="2200" dirty="0"/>
          </a:p>
          <a:p>
            <a:endParaRPr lang="fr-FR" sz="2200" dirty="0" smtClean="0"/>
          </a:p>
          <a:p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171106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322282" y="1190748"/>
            <a:ext cx="9460345" cy="53842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2000" dirty="0" smtClean="0"/>
              <a:t>Messieurs </a:t>
            </a:r>
            <a:r>
              <a:rPr lang="fr-FR" sz="2000" dirty="0" smtClean="0"/>
              <a:t>bravo : </a:t>
            </a:r>
            <a:r>
              <a:rPr lang="fr-FR" sz="2000" dirty="0" smtClean="0"/>
              <a:t>L’amiral </a:t>
            </a:r>
            <a:r>
              <a:rPr lang="fr-FR" sz="2000" dirty="0" err="1" smtClean="0"/>
              <a:t>CocoBoobs</a:t>
            </a:r>
            <a:r>
              <a:rPr lang="fr-FR" sz="2000" dirty="0" smtClean="0"/>
              <a:t> </a:t>
            </a:r>
            <a:r>
              <a:rPr lang="fr-FR" sz="2000" dirty="0" smtClean="0"/>
              <a:t>est satisfait de ce début de campagne et désire pousser notre avantage acquis chèrement ce matin.</a:t>
            </a:r>
          </a:p>
          <a:p>
            <a:pPr marL="0" indent="0">
              <a:buNone/>
            </a:pPr>
            <a:r>
              <a:rPr lang="fr-FR" sz="2000" dirty="0" smtClean="0"/>
              <a:t>Nous avons ordre de prendre la </a:t>
            </a:r>
            <a:r>
              <a:rPr lang="fr-FR" sz="2000" dirty="0" err="1" smtClean="0"/>
              <a:t>matrise</a:t>
            </a:r>
            <a:r>
              <a:rPr lang="fr-FR" sz="2000" dirty="0" smtClean="0"/>
              <a:t> du ciel le plus rapidement possible afin d’assoir notre supériorité et couvrir nos troupes au sol par un soutien sans faille.</a:t>
            </a:r>
            <a:endParaRPr lang="fr-FR" sz="2000" dirty="0" smtClean="0"/>
          </a:p>
          <a:p>
            <a:pPr marL="0" indent="0">
              <a:buNone/>
            </a:pPr>
            <a:r>
              <a:rPr lang="fr-FR" sz="2000" dirty="0" smtClean="0"/>
              <a:t>L’objectif principal pour cet après midi est de supprimer cette saloperie de SA11 qui nous a couté cher ce matin (objectif LION) e</a:t>
            </a:r>
            <a:r>
              <a:rPr lang="fr-FR" sz="2000" dirty="0" smtClean="0"/>
              <a:t>t, conjointement avec la </a:t>
            </a:r>
            <a:r>
              <a:rPr lang="fr-FR" sz="2000" dirty="0" err="1" smtClean="0"/>
              <a:t>Navy</a:t>
            </a:r>
            <a:r>
              <a:rPr lang="fr-FR" sz="2000" dirty="0" smtClean="0"/>
              <a:t>, désactiver le réseau IADS plus au nord du Liban afin d’ouvrir la possibilité de frappe depuis la mer vers l’est de la Syrie (Objectifs GOPHER et TETRA).</a:t>
            </a:r>
          </a:p>
          <a:p>
            <a:pPr marL="0" indent="0">
              <a:buNone/>
            </a:pPr>
            <a:endParaRPr lang="fr-FR" sz="2000" dirty="0"/>
          </a:p>
          <a:p>
            <a:pPr marL="0" indent="0">
              <a:buNone/>
            </a:pPr>
            <a:r>
              <a:rPr lang="fr-FR" sz="2000" dirty="0" smtClean="0"/>
              <a:t>Une fois ces objectifs atteint nous pourrons envisager de prendre des position stratégiques à l’</a:t>
            </a:r>
            <a:r>
              <a:rPr lang="fr-FR" sz="2000" dirty="0" err="1" smtClean="0"/>
              <a:t>enemi</a:t>
            </a:r>
            <a:r>
              <a:rPr lang="fr-FR" sz="2000" dirty="0" smtClean="0"/>
              <a:t> et progresser vers le cœur de la Syrie.</a:t>
            </a:r>
          </a:p>
          <a:p>
            <a:pPr marL="0" indent="0">
              <a:buNone/>
            </a:pPr>
            <a:endParaRPr lang="fr-FR" sz="2000" dirty="0"/>
          </a:p>
          <a:p>
            <a:pPr marL="0" indent="0">
              <a:buNone/>
            </a:pPr>
            <a:r>
              <a:rPr lang="fr-FR" sz="2000" dirty="0" smtClean="0"/>
              <a:t>Messieurs à vos machines et continuez la poussée vers Damas !!</a:t>
            </a:r>
            <a:endParaRPr lang="fr-FR" sz="2000" dirty="0" smtClean="0"/>
          </a:p>
        </p:txBody>
      </p:sp>
    </p:spTree>
    <p:extLst>
      <p:ext uri="{BB962C8B-B14F-4D97-AF65-F5344CB8AC3E}">
        <p14:creationId xmlns:p14="http://schemas.microsoft.com/office/powerpoint/2010/main" val="117939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779" y="1265215"/>
            <a:ext cx="7549917" cy="516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4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</a:t>
            </a:r>
            <a:r>
              <a:rPr lang="fr-FR" dirty="0" smtClean="0"/>
              <a:t>TETRA</a:t>
            </a: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  Felix-1 </a:t>
            </a:r>
            <a:r>
              <a:rPr lang="fr-FR" sz="1600" dirty="0"/>
              <a:t>s</a:t>
            </a:r>
            <a:r>
              <a:rPr lang="fr-FR" sz="1600" dirty="0" smtClean="0"/>
              <a:t>= WILD WEASEL</a:t>
            </a:r>
            <a:endParaRPr lang="fr-FR" sz="1600" dirty="0" smtClean="0"/>
          </a:p>
          <a:p>
            <a:pPr marL="0" indent="0">
              <a:buNone/>
            </a:pPr>
            <a:r>
              <a:rPr lang="fr-FR" sz="1600" dirty="0"/>
              <a:t> </a:t>
            </a:r>
            <a:r>
              <a:rPr lang="fr-FR" sz="1600" dirty="0" smtClean="0"/>
              <a:t> Frelon-1 = </a:t>
            </a:r>
            <a:r>
              <a:rPr lang="fr-FR" sz="1600" dirty="0" smtClean="0"/>
              <a:t>SEAD/DEAD</a:t>
            </a: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  Frelon-2 </a:t>
            </a:r>
            <a:r>
              <a:rPr lang="fr-FR" sz="1600" dirty="0" smtClean="0"/>
              <a:t>= </a:t>
            </a:r>
            <a:r>
              <a:rPr lang="fr-FR" sz="1600" dirty="0" smtClean="0"/>
              <a:t>TARCAP (IA)</a:t>
            </a:r>
          </a:p>
          <a:p>
            <a:pPr marL="0" indent="0">
              <a:buNone/>
            </a:pPr>
            <a:r>
              <a:rPr lang="fr-FR" sz="1600" dirty="0"/>
              <a:t> </a:t>
            </a:r>
            <a:r>
              <a:rPr lang="fr-FR" sz="1600" dirty="0" smtClean="0"/>
              <a:t> Felix-2 = TARCAP (IA)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1355LOC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</a:t>
            </a:r>
            <a:r>
              <a:rPr lang="fr-FR" sz="1600" dirty="0" smtClean="0"/>
              <a:t>TETRA</a:t>
            </a: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Site </a:t>
            </a:r>
            <a:r>
              <a:rPr lang="fr-FR" sz="1600" dirty="0" smtClean="0"/>
              <a:t>EWR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err="1" smtClean="0"/>
              <a:t>Secondary</a:t>
            </a:r>
            <a:r>
              <a:rPr lang="fr-FR" sz="1600" dirty="0" smtClean="0"/>
              <a:t> objective :</a:t>
            </a:r>
          </a:p>
          <a:p>
            <a:pPr marL="0" indent="0">
              <a:buNone/>
            </a:pPr>
            <a:r>
              <a:rPr lang="fr-FR" sz="1600" dirty="0" smtClean="0"/>
              <a:t>DEAD sur GOPHER</a:t>
            </a:r>
          </a:p>
          <a:p>
            <a:pPr marL="0" indent="0">
              <a:buNone/>
            </a:pPr>
            <a:r>
              <a:rPr lang="fr-FR" sz="1600" dirty="0" smtClean="0"/>
              <a:t>Self-</a:t>
            </a:r>
            <a:r>
              <a:rPr lang="fr-FR" sz="1600" dirty="0" err="1" smtClean="0"/>
              <a:t>Protect</a:t>
            </a:r>
            <a:r>
              <a:rPr lang="fr-FR" sz="1600" dirty="0" smtClean="0"/>
              <a:t> AA</a:t>
            </a:r>
            <a:endParaRPr lang="fr-FR" sz="1600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30" y="2175888"/>
            <a:ext cx="7638795" cy="312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9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</a:t>
            </a:r>
            <a:r>
              <a:rPr lang="fr-FR" dirty="0" smtClean="0"/>
              <a:t>GOPHER</a:t>
            </a: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  Frelon-3 </a:t>
            </a:r>
            <a:r>
              <a:rPr lang="fr-FR" sz="1600" dirty="0" smtClean="0"/>
              <a:t>= </a:t>
            </a:r>
            <a:r>
              <a:rPr lang="fr-FR" sz="1600" dirty="0" smtClean="0"/>
              <a:t>SEAD/DEAD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1400LOC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</a:t>
            </a:r>
            <a:r>
              <a:rPr lang="fr-FR" sz="1600" dirty="0" smtClean="0"/>
              <a:t>GOPHER</a:t>
            </a: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Site </a:t>
            </a:r>
            <a:r>
              <a:rPr lang="fr-FR" sz="1600" dirty="0" smtClean="0"/>
              <a:t>SA3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err="1" smtClean="0"/>
              <a:t>Secondary</a:t>
            </a:r>
            <a:r>
              <a:rPr lang="fr-FR" sz="1600" dirty="0" smtClean="0"/>
              <a:t> objective :</a:t>
            </a:r>
          </a:p>
          <a:p>
            <a:pPr marL="0" indent="0">
              <a:buNone/>
            </a:pPr>
            <a:r>
              <a:rPr lang="fr-FR" sz="1600" dirty="0" smtClean="0"/>
              <a:t>Self-</a:t>
            </a:r>
            <a:r>
              <a:rPr lang="fr-FR" sz="1600" dirty="0" err="1" smtClean="0"/>
              <a:t>Protect</a:t>
            </a:r>
            <a:r>
              <a:rPr lang="fr-FR" sz="1600" dirty="0" smtClean="0"/>
              <a:t> AA</a:t>
            </a:r>
            <a:endParaRPr lang="fr-FR" sz="1600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13" y="2367827"/>
            <a:ext cx="7832747" cy="306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96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</a:t>
            </a:r>
            <a:r>
              <a:rPr lang="fr-FR" dirty="0" smtClean="0"/>
              <a:t>LION</a:t>
            </a: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  Super-1 L= SEAD/DEAD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1350LOC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</a:t>
            </a:r>
            <a:r>
              <a:rPr lang="fr-FR" sz="1600" dirty="0" smtClean="0"/>
              <a:t>LION</a:t>
            </a: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Site </a:t>
            </a:r>
            <a:r>
              <a:rPr lang="fr-FR" sz="1600" dirty="0" smtClean="0"/>
              <a:t>SA11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err="1" smtClean="0"/>
              <a:t>Secondary</a:t>
            </a:r>
            <a:r>
              <a:rPr lang="fr-FR" sz="1600" dirty="0" smtClean="0"/>
              <a:t> objective :</a:t>
            </a:r>
          </a:p>
          <a:p>
            <a:pPr marL="0" indent="0">
              <a:buNone/>
            </a:pPr>
            <a:r>
              <a:rPr lang="fr-FR" sz="1600" dirty="0" smtClean="0"/>
              <a:t>Target CHIKEN sur </a:t>
            </a:r>
            <a:r>
              <a:rPr lang="fr-FR" sz="1600" dirty="0" err="1" smtClean="0"/>
              <a:t>waypoint</a:t>
            </a:r>
            <a:r>
              <a:rPr lang="fr-FR" sz="1600" dirty="0" smtClean="0"/>
              <a:t> 5</a:t>
            </a:r>
            <a:endParaRPr lang="fr-FR" sz="1600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979" y="1236567"/>
            <a:ext cx="6460422" cy="5332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35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CAS</a:t>
            </a: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/>
              <a:t> </a:t>
            </a:r>
            <a:r>
              <a:rPr lang="fr-FR" sz="1600" dirty="0" smtClean="0"/>
              <a:t> </a:t>
            </a:r>
            <a:r>
              <a:rPr lang="fr-FR" sz="1600" dirty="0" smtClean="0"/>
              <a:t>Apache-1 </a:t>
            </a:r>
            <a:r>
              <a:rPr lang="fr-FR" sz="1600" dirty="0" smtClean="0"/>
              <a:t>= </a:t>
            </a:r>
            <a:r>
              <a:rPr lang="fr-FR" sz="1600" dirty="0" smtClean="0"/>
              <a:t>CAS (IA)</a:t>
            </a: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  </a:t>
            </a:r>
            <a:r>
              <a:rPr lang="fr-FR" sz="1600" dirty="0" smtClean="0"/>
              <a:t>Puffle-1 </a:t>
            </a:r>
            <a:r>
              <a:rPr lang="fr-FR" sz="1600" dirty="0" smtClean="0"/>
              <a:t>= CAS (IA)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1350LOC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Un </a:t>
            </a:r>
            <a:r>
              <a:rPr lang="fr-FR" sz="1600" dirty="0" err="1" smtClean="0"/>
              <a:t>reaper</a:t>
            </a:r>
            <a:r>
              <a:rPr lang="fr-FR" sz="1600" dirty="0" smtClean="0"/>
              <a:t> est sur place :</a:t>
            </a:r>
          </a:p>
          <a:p>
            <a:pPr marL="0" indent="0">
              <a:buNone/>
            </a:pPr>
            <a:r>
              <a:rPr lang="fr-FR" sz="1600" dirty="0" smtClean="0"/>
              <a:t>Laser </a:t>
            </a:r>
            <a:r>
              <a:rPr lang="fr-FR" sz="1600" dirty="0" smtClean="0"/>
              <a:t>1688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Couvert par 4 F15 et 2 Mirages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endParaRPr lang="fr-FR" sz="1600" dirty="0" smtClean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87" y="1626177"/>
            <a:ext cx="6620799" cy="409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92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smtClean="0"/>
              <a:t>Unité repérées sur la ligne de front :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IFV_BMP_1",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APC_BTR_80",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ARV_BRDM_2",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APC_MTLB",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 err="1"/>
              <a:t>APC_Cobra</a:t>
            </a:r>
            <a:r>
              <a:rPr lang="fr-FR" sz="2500" dirty="0"/>
              <a:t>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MBT_T_55",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MBT_T_72B",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MBT_T_90",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AAA_ZSU_57_2",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IFV_BMP_3",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MBT_T_80U",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SAM_SA_19_Tunguska_2S6"</a:t>
            </a:r>
          </a:p>
        </p:txBody>
      </p:sp>
      <p:sp>
        <p:nvSpPr>
          <p:cNvPr id="5" name="Espace réservé du texte 2"/>
          <p:cNvSpPr txBox="1">
            <a:spLocks/>
          </p:cNvSpPr>
          <p:nvPr/>
        </p:nvSpPr>
        <p:spPr>
          <a:xfrm>
            <a:off x="5591908" y="1403852"/>
            <a:ext cx="4572000" cy="2311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u="sng" dirty="0" smtClean="0"/>
              <a:t>Artillerie Syrienne:</a:t>
            </a:r>
          </a:p>
          <a:p>
            <a:pPr marL="0" indent="0">
              <a:buNone/>
            </a:pPr>
            <a:r>
              <a:rPr lang="fr-FR" sz="1200" dirty="0"/>
              <a:t>"MLRS_9K57_Uragan_BM_27",</a:t>
            </a:r>
          </a:p>
          <a:p>
            <a:pPr marL="0" indent="0">
              <a:buNone/>
            </a:pPr>
            <a:r>
              <a:rPr lang="fr-FR" sz="1200" dirty="0"/>
              <a:t>"SPH_2S9_Nona",</a:t>
            </a:r>
          </a:p>
          <a:p>
            <a:pPr marL="0" indent="0">
              <a:buNone/>
            </a:pPr>
            <a:r>
              <a:rPr lang="fr-FR" sz="1200" dirty="0"/>
              <a:t>"MLRS_BM_21_Grad",</a:t>
            </a:r>
          </a:p>
          <a:p>
            <a:pPr marL="0" indent="0">
              <a:buNone/>
            </a:pPr>
            <a:r>
              <a:rPr lang="fr-FR" sz="1200" dirty="0"/>
              <a:t>"SPH_2S1_Gvozdika",</a:t>
            </a:r>
          </a:p>
          <a:p>
            <a:pPr marL="0" indent="0">
              <a:buNone/>
            </a:pPr>
            <a:r>
              <a:rPr lang="fr-FR" sz="1200" dirty="0"/>
              <a:t>"SPH_2S19_Msta"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endParaRPr lang="fr-FR" sz="28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5582871" y="3876002"/>
            <a:ext cx="4572000" cy="280673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200" u="sng" dirty="0" smtClean="0"/>
              <a:t>Aviation Syrienne:</a:t>
            </a:r>
          </a:p>
          <a:p>
            <a:pPr marL="0" indent="0">
              <a:buNone/>
            </a:pPr>
            <a:r>
              <a:rPr lang="fr-FR" sz="4800" dirty="0"/>
              <a:t>"MiG_21Bis",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MiG_23MLD",</a:t>
            </a:r>
          </a:p>
          <a:p>
            <a:pPr marL="0" indent="0">
              <a:buNone/>
            </a:pPr>
            <a:r>
              <a:rPr lang="fr-FR" sz="4800" dirty="0"/>
              <a:t>"MiG_25PD",</a:t>
            </a:r>
          </a:p>
          <a:p>
            <a:pPr marL="0" indent="0">
              <a:buNone/>
            </a:pPr>
            <a:r>
              <a:rPr lang="fr-FR" sz="4800" dirty="0"/>
              <a:t>"MiG_29S",</a:t>
            </a:r>
          </a:p>
          <a:p>
            <a:pPr marL="0" indent="0">
              <a:buNone/>
            </a:pPr>
            <a:r>
              <a:rPr lang="fr-FR" sz="4800" dirty="0"/>
              <a:t>"Su_17M4",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Su_24M",</a:t>
            </a:r>
          </a:p>
          <a:p>
            <a:pPr marL="0" indent="0">
              <a:buNone/>
            </a:pPr>
            <a:r>
              <a:rPr lang="fr-FR" sz="4800" dirty="0"/>
              <a:t>"L_39ZA",</a:t>
            </a:r>
          </a:p>
          <a:p>
            <a:pPr marL="0" indent="0">
              <a:buNone/>
            </a:pPr>
            <a:r>
              <a:rPr lang="fr-FR" sz="4800" dirty="0"/>
              <a:t>"Mi_24V",</a:t>
            </a:r>
          </a:p>
          <a:p>
            <a:pPr marL="0" indent="0">
              <a:buNone/>
            </a:pPr>
            <a:r>
              <a:rPr lang="fr-FR" sz="4800" dirty="0"/>
              <a:t>"Mi_8MT</a:t>
            </a:r>
            <a:r>
              <a:rPr lang="fr-FR" sz="4800" dirty="0" smtClean="0"/>
              <a:t>",</a:t>
            </a:r>
          </a:p>
          <a:p>
            <a:pPr marL="0" indent="0">
              <a:buNone/>
            </a:pPr>
            <a:r>
              <a:rPr lang="fr-FR" sz="4800" dirty="0" smtClean="0"/>
              <a:t>"F14-A",</a:t>
            </a:r>
            <a:endParaRPr lang="fr-FR" sz="4800" dirty="0"/>
          </a:p>
          <a:p>
            <a:pPr marL="0" indent="0">
              <a:buNone/>
            </a:pPr>
            <a:r>
              <a:rPr lang="fr-FR" sz="4800" dirty="0" smtClean="0"/>
              <a:t> </a:t>
            </a:r>
            <a:endParaRPr lang="fr-FR" sz="4800" dirty="0"/>
          </a:p>
          <a:p>
            <a:pPr marL="0" indent="0">
              <a:buNone/>
            </a:pP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3220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8" name="Espace réservé du texte 2"/>
          <p:cNvSpPr txBox="1">
            <a:spLocks/>
          </p:cNvSpPr>
          <p:nvPr/>
        </p:nvSpPr>
        <p:spPr>
          <a:xfrm>
            <a:off x="2008865" y="1081460"/>
            <a:ext cx="8355622" cy="12226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err="1" smtClean="0"/>
              <a:t>Reco</a:t>
            </a:r>
            <a:r>
              <a:rPr lang="fr-FR" sz="5900" b="1" u="sng" dirty="0" smtClean="0"/>
              <a:t> sur zone LION</a:t>
            </a:r>
            <a:endParaRPr lang="fr-FR" sz="25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2088596"/>
            <a:ext cx="800100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71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1558</TotalTime>
  <Words>463</Words>
  <Application>Microsoft Office PowerPoint</Application>
  <PresentationFormat>Grand écran</PresentationFormat>
  <Paragraphs>110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Arial Rounded MT Bold</vt:lpstr>
      <vt:lpstr>Calibri</vt:lpstr>
      <vt:lpstr>Calibri Light</vt:lpstr>
      <vt:lpstr>Thème Office</vt:lpstr>
      <vt:lpstr>OPERATION DOUBLE CROSS</vt:lpstr>
      <vt:lpstr>SITAC</vt:lpstr>
      <vt:lpstr>SITAC</vt:lpstr>
      <vt:lpstr>Tasking – TETRA</vt:lpstr>
      <vt:lpstr>Tasking – GOPHER</vt:lpstr>
      <vt:lpstr>Tasking – LION</vt:lpstr>
      <vt:lpstr>Tasking – CAS</vt:lpstr>
      <vt:lpstr>Intel Report</vt:lpstr>
      <vt:lpstr>Intel Report</vt:lpstr>
      <vt:lpstr>Intel Report</vt:lpstr>
      <vt:lpstr>Intel Report</vt:lpstr>
      <vt:lpstr>Support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Sebastien LONGO</dc:creator>
  <cp:lastModifiedBy>Sébastien Admin. LONGO</cp:lastModifiedBy>
  <cp:revision>49</cp:revision>
  <cp:lastPrinted>2021-06-19T11:06:34Z</cp:lastPrinted>
  <dcterms:created xsi:type="dcterms:W3CDTF">2020-03-14T11:27:52Z</dcterms:created>
  <dcterms:modified xsi:type="dcterms:W3CDTF">2021-06-19T13:12:31Z</dcterms:modified>
</cp:coreProperties>
</file>

<file path=docProps/thumbnail.jpeg>
</file>